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2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主要介绍了如今兴起的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搭子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人们可以找旅游搭子、吃饭搭子等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还描述了人们对于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找搭子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的不同的看法。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783" y="908720"/>
            <a:ext cx="10662847" cy="1316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holiday,many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want to find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activity partners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伙伴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social media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activity of finding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new way of social contact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社会交往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young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idea of this activity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people to find someone who has the same interest as them and it doesn’t take much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or a few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more fun in the activities they are interested 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high school student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Shandong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talking with her meal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she is having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to share our ideas on the food,” said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meal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come to school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sad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takes a lot of time to make friends with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doesn’t need much time to have a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Shi Zhimin,a student from Shanxi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doesn’t want to spend too much time making friends,so having a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enjoy herself and then has more time to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usually helpful but it can be dangerous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may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truth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example,a young and beautiful girl on the Internet may be an old,short and heavy man in real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think twice before finding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way of travelling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way of studying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way of eating meals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way of social contact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activity of finding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dazi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a new way of social contact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社会交往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for young people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可知，找搭子这种活动是年轻人社会交往的一种新方式。故选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37609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of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talking with her meal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thinks there is no need to have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thinks it is always dangerous to have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thinks it doesn’t need much time to have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“Ge Jinyuan is a high school student from Shandong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She likes talking with her meal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dazi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when she is having lunch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可知，葛金媛喜欢和她的饭搭子交谈。故选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638822" y="11967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Chinese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114925" algn="l"/>
                <a:tab pos="7893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19127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may hide the truth on the Internet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a young and beautiful girl on the Internet may be an old, short and heavy man in real life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可知，在网上呈现的可能与现实不同，人们在网上可能对真实情况做了隐瞒，所以推测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“hide”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隐藏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，即隐藏真相。故选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you’d like to find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you do after reading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eat meals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not find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Internet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think twice before finding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dazi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tell others everything about ourselves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think twice before finding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dazi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可知，文章最后明确指出在找搭子前要三思。故选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70410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passage is most probably from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diary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storybook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travel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newspaper</a:t>
            </a:r>
            <a:endParaRPr lang="zh-CN" altLang="en-US" dirty="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806121" y="280281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9998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推理判断题。通读全文可知，文章介绍了在当下年轻人中流行找搭子的社会现象，具有一定的社会关注度和新闻价值，所以文章最有可能来自报纸。故选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2677</Words>
  <Application>WPS 演示</Application>
  <PresentationFormat>自定义</PresentationFormat>
  <Paragraphs>58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468</cp:revision>
  <dcterms:created xsi:type="dcterms:W3CDTF">2020-11-06T05:24:00Z</dcterms:created>
  <dcterms:modified xsi:type="dcterms:W3CDTF">2025-09-16T02:45:37Z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0B0A095B357A42AEA560D9E2D383C13A_12</vt:lpwstr>
  </property>
</Properties>
</file>